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20" r:id="rId12"/>
    <p:sldId id="714" r:id="rId13"/>
    <p:sldId id="721" r:id="rId14"/>
    <p:sldId id="728" r:id="rId15"/>
    <p:sldId id="730" r:id="rId16"/>
    <p:sldId id="729" r:id="rId17"/>
    <p:sldId id="727" r:id="rId18"/>
    <p:sldId id="724" r:id="rId19"/>
    <p:sldId id="725" r:id="rId20"/>
    <p:sldId id="726" r:id="rId21"/>
    <p:sldId id="723" r:id="rId22"/>
    <p:sldId id="73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91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21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heQuert/iganfun/blob/main/C1W1_(Colab)_Pre_trained_model_exploration.ipynb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1662778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StyleGAN</a:t>
            </a: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Pre-trained Model Exploration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8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707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AC155D-A7C8-0641-AECE-BFF197E2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773158"/>
            <a:ext cx="9283700" cy="441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5DF11E-5E2C-2945-B887-EBA26F7D329D}"/>
              </a:ext>
            </a:extLst>
          </p:cNvPr>
          <p:cNvSpPr/>
          <p:nvPr/>
        </p:nvSpPr>
        <p:spPr>
          <a:xfrm>
            <a:off x="637737" y="5484677"/>
            <a:ext cx="11063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It must learn to store </a:t>
            </a:r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all relevant information 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and disregard the noise. 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This is the value of compression- it allows us to get rid of any extraneous information, and only focus on the most important features.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17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511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Space: Bottleneck Problem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3D9C4-00B8-FC42-9A4F-23B4EF87A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62" y="1657526"/>
            <a:ext cx="8974711" cy="3767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81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2695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12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784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Affine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D4D010-82E3-DC44-90E5-4E84B451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32" y="1921295"/>
            <a:ext cx="1600200" cy="15875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2F7CDC-D77F-1C44-9E6A-FF2A313D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1921295"/>
            <a:ext cx="1600200" cy="15875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D61856C-2A06-4249-85EE-F326F257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932" y="4254740"/>
            <a:ext cx="1600200" cy="1587500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0C4245F-10A5-984A-AE3C-72E0243AB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192" y="4229422"/>
            <a:ext cx="1600200" cy="1587500"/>
          </a:xfrm>
          <a:prstGeom prst="rect">
            <a:avLst/>
          </a:prstGeom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C24096B6-9BC4-454C-A788-F1F03BB60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244" y="3081390"/>
            <a:ext cx="160020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16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Style Mixing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82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254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Stochastic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1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DAFFE7-2852-3148-836F-09D6A40A9F61}"/>
              </a:ext>
            </a:extLst>
          </p:cNvPr>
          <p:cNvSpPr txBox="1"/>
          <p:nvPr/>
        </p:nvSpPr>
        <p:spPr>
          <a:xfrm>
            <a:off x="249115" y="428671"/>
            <a:ext cx="7388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Separation of Global Effects from Stochasticity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20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30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01DFB15-8A47-2B49-82D8-C011A828F0D4}"/>
              </a:ext>
            </a:extLst>
          </p:cNvPr>
          <p:cNvSpPr/>
          <p:nvPr/>
        </p:nvSpPr>
        <p:spPr>
          <a:xfrm>
            <a:off x="1130423" y="189997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theQuert</a:t>
            </a:r>
            <a:r>
              <a:rPr lang="en-US" dirty="0"/>
              <a:t>/</a:t>
            </a:r>
            <a:r>
              <a:rPr lang="en-US" dirty="0" err="1"/>
              <a:t>iganfun</a:t>
            </a:r>
            <a:r>
              <a:rPr lang="en-US" dirty="0"/>
              <a:t>/blob/main/C1W1_(</a:t>
            </a:r>
            <a:r>
              <a:rPr lang="en-US" dirty="0" err="1"/>
              <a:t>Colab</a:t>
            </a:r>
            <a:r>
              <a:rPr lang="en-US" dirty="0"/>
              <a:t>)_</a:t>
            </a:r>
            <a:r>
              <a:rPr lang="en-US" dirty="0" err="1"/>
              <a:t>Pre_trained_model_exploration.ipynb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8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528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26F3F-AC6E-524C-B01E-3EC75F37A386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FFHQ Dataset (1024*1024, 10K)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D8EB6-0460-B943-AC48-10CBC347B287}"/>
              </a:ext>
            </a:extLst>
          </p:cNvPr>
          <p:cNvSpPr txBox="1"/>
          <p:nvPr/>
        </p:nvSpPr>
        <p:spPr>
          <a:xfrm>
            <a:off x="1190777" y="208831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Large-scale </a:t>
            </a:r>
            <a:r>
              <a:rPr lang="en-US" sz="2400" dirty="0" err="1"/>
              <a:t>CelebFaces</a:t>
            </a:r>
            <a:r>
              <a:rPr lang="en-US" sz="2400" dirty="0"/>
              <a:t> Attributes (</a:t>
            </a:r>
            <a:r>
              <a:rPr lang="en-US" sz="2400" dirty="0" err="1"/>
              <a:t>CelebA</a:t>
            </a:r>
            <a:r>
              <a:rPr lang="en-US" sz="2400" dirty="0"/>
              <a:t>) 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12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AEEEB-7FFC-C74C-AFE6-A80725C53684}"/>
              </a:ext>
            </a:extLst>
          </p:cNvPr>
          <p:cNvSpPr txBox="1"/>
          <p:nvPr/>
        </p:nvSpPr>
        <p:spPr>
          <a:xfrm>
            <a:off x="970643" y="2738638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Minimize the loss between the prediction and reality: BCE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Types of Generative models: Variational Autoencoders (VAE)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253AB-EA44-394B-904F-A28AC96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17" y="1595422"/>
            <a:ext cx="8058826" cy="3667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380</Words>
  <Application>Microsoft Macintosh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Charter</vt:lpstr>
      <vt:lpstr>Charter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29</cp:revision>
  <dcterms:created xsi:type="dcterms:W3CDTF">2021-03-04T00:48:35Z</dcterms:created>
  <dcterms:modified xsi:type="dcterms:W3CDTF">2021-03-24T14:44:24Z</dcterms:modified>
</cp:coreProperties>
</file>